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33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6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608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294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750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377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499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66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6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2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93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143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39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3573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7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05BAB-7C9D-4516-BAFD-FEA5B930D5D2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B7D8DC-8CCF-4A36-B595-8498103486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00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7344" y="2404534"/>
            <a:ext cx="9170377" cy="1646302"/>
          </a:xfrm>
        </p:spPr>
        <p:txBody>
          <a:bodyPr/>
          <a:lstStyle/>
          <a:p>
            <a:r>
              <a:rPr lang="ru-RU" sz="2800" dirty="0" smtClean="0">
                <a:latin typeface="Franklin Gothic Heavy" panose="020B0903020102020204" pitchFamily="34" charset="0"/>
              </a:rPr>
              <a:t>Особенности направления пациентов со вторичной катарактой на лазерное лечение </a:t>
            </a:r>
            <a:endParaRPr lang="ru-RU" sz="2800" dirty="0">
              <a:latin typeface="Franklin Gothic Heavy" panose="020B0903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7345" y="4226680"/>
            <a:ext cx="9170377" cy="1096899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Врач-офтальмолог заведующий офтальмологическим отделением дневного пребывания №3 </a:t>
            </a:r>
          </a:p>
          <a:p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Мазарская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Мария Валерьевна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7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26122"/>
            <a:ext cx="8596668" cy="4489939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Вторичная катаракта – это все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ретролентальные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помутнения, возникающие после замены хрусталика. Патологические изменения в задней капсуле хрусталика могут появляться в сроки до 4 лет после операции.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44" y="2516970"/>
            <a:ext cx="3738617" cy="34596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818" y="2516970"/>
            <a:ext cx="3026727" cy="345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72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26122"/>
            <a:ext cx="8596668" cy="4489939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Для планирования лазерного вмешательства, а так же с целью прогнозирования результатов лечения необходимо руководствоваться классификацией.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Наиболее удобной из существующих является классификация по клинико- морфологическим формам: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-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Регенераторная форма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(наличие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капсулярного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эпителия и его форм,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шары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Эльшнига-Адамюка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);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-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Фиброзная форма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(пленка белого цвета однородной структуры и с признаками натяжения капсулы);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- </a:t>
            </a:r>
            <a:r>
              <a:rPr lang="ru-RU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Поствоспалительная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форма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 плотная мембрана серого цвета,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неососуды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пигментация);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-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Смешанная форма.</a:t>
            </a:r>
            <a:b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5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26122"/>
            <a:ext cx="8596668" cy="4947140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Классификация по срокам формирования помутнений: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-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Первичные помутнения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относящиеся не к последствиям операции, а являющиеся остаточными проявлениями катаракты;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-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Вторичные помутнения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(формируются в послеоперационном периоде).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Сроки выполнения лазерной </a:t>
            </a:r>
            <a:r>
              <a:rPr lang="ru-RU" sz="18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дисцизии</a:t>
            </a: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задней капсулы хрусталика.</a:t>
            </a:r>
            <a:b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Оптимальный срок для выполнения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месяца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после операции.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После операции всегда происходит сокращение и уплотнение задней капсулы,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более раннее проведение лазерного вмешательства, сопровождается риском рецидива помутнения, так же повышения частоты воспалительных осложнений. Для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поствоспалительных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форм 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5-6 месяцев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У детей в связи с высоким риском развития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обскурационной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амблиопии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в сроки не позднее 6 месяцев после формирования помутнений.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26122"/>
            <a:ext cx="8596668" cy="4947140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b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Эффективным хирургическим методом устранения помутнения задней капсулы, способствующим восстановлению зрительных функций и улучшению контрастной чувствительности , является ИАГ-лазерная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капсулотомия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Показанием для проведения данной операции является наличие помутнения задней капсулы, способствующего снижению остроты зрения до уровня, не удовлетворяющего функциональным потребностям пациента или ухудшающего визуализацию глазного дна.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«Клинические рекомендации «Катаракта старческая»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6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26122"/>
            <a:ext cx="8596668" cy="4947140"/>
          </a:xfrm>
        </p:spPr>
        <p:txBody>
          <a:bodyPr>
            <a:normAutofit fontScale="90000"/>
          </a:bodyPr>
          <a:lstStyle/>
          <a:p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Целесообразность проведения лазерного вмешательства определяется индивидуально с учетом степени выраженности патологических изменений , уровня снижения показателей остроты зрения. Если в самом центре остался хотя бы небольшой просвет, этого может быть достаточно для прохождения световых лучей.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Абсолютные показания – уменьшения остроты зрения более чем на 0,3 по сравнению с показателями, полученными после удаления катаракты, в результате помутнения задней капсулы, выраженной складчатости задней капсулы;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Относительные показания – ухудшение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офтальмоэргономических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показателей ( снижение контрастной чувствительности, ухудшение видимости в ночное время, наличие ореолов вокруг источника света, бликов), при отсутствие снижения остроты зрения.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05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26122"/>
            <a:ext cx="8596668" cy="4947140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Противопоказания абсолютные: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- низкий прогнозируемый результат;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- помутнения и отек роговицы;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- воспалительный процесс;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-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некомпенсорованная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ОУГ;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- сниженное количество клеток заднего эпителия роговицы.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Противопоказания относительные: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- наличие ригидного зрачка;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- плотный контакт ИОЛ 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задней капсулой;  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- наличие новообразованных сосудов в зоне вмешательства.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1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26122"/>
            <a:ext cx="8596668" cy="4947140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Возможные осложнения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-транзиторная гипертензия глаза;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- воспаление, рецидив помутнения;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- повреждение роговицы;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- дистрофии роговицы; 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-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макулярный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отек;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- дислокация ИОЛ;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- грыжи стекловидного тела;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- повреждения ИОЛ;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3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0088" y="4187358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Franklin Gothic Heavy" panose="020B0903020102020204" pitchFamily="34" charset="0"/>
              </a:rPr>
              <a:t>Спасибо за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662" y="1160583"/>
            <a:ext cx="3280353" cy="28585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950" y="1160582"/>
            <a:ext cx="3386146" cy="285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350</TotalTime>
  <Words>26</Words>
  <Application>Microsoft Office PowerPoint</Application>
  <PresentationFormat>Широкоэкранный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Franklin Gothic Heavy</vt:lpstr>
      <vt:lpstr>Trebuchet MS</vt:lpstr>
      <vt:lpstr>Wingdings 3</vt:lpstr>
      <vt:lpstr>Аспект</vt:lpstr>
      <vt:lpstr>Особенности направления пациентов со вторичной катарактой на лазерное лечение </vt:lpstr>
      <vt:lpstr>              Вторичная катаракта – это все ретролентальные помутнения, возникающие после замены хрусталика. Патологические изменения в задней капсуле хрусталика могут появляться в сроки до 4 лет после операции.</vt:lpstr>
      <vt:lpstr>              Для планирования лазерного вмешательства, а так же с целью прогнозирования результатов лечения необходимо руководствоваться классификацией.             Наиболее удобной из существующих является классификация по клинико- морфологическим формам:             - Регенераторная форма (наличие капсулярного эпителия и его форм, шары Эльшнига-Адамюка);            - Фиброзная форма (пленка белого цвета однородной структуры и с признаками натяжения капсулы);            - Поствоспалительная форма ( плотная мембрана серого цвета, неососуды, пигментация);            - Смешанная форма. </vt:lpstr>
      <vt:lpstr>          Классификация по срокам формирования помутнений:                  - Первичные помутнения, относящиеся не к последствиям операции, а являющиеся остаточными проявлениями катаракты;                 - Вторичные помутнения (формируются в послеоперационном периоде).           Сроки выполнения лазерной дисцизии задней капсулы хрусталика.           Оптимальный срок для выполнения 3 месяца после операции. После операции всегда происходит сокращение и уплотнение задней капсулы, более раннее проведение лазерного вмешательства, сопровождается риском рецидива помутнения, так же повышения частоты воспалительных осложнений. Для поствоспалительных форм  5-6 месяцев.           У детей в связи с высоким риском развития обскурационной амблиопии в сроки не позднее 6 месяцев после формирования помутнений.</vt:lpstr>
      <vt:lpstr>                Эффективным хирургическим методом устранения помутнения задней капсулы, способствующим восстановлению зрительных функций и улучшению контрастной чувствительности , является ИАГ-лазерная капсулотомия.                 Показанием для проведения данной операции является наличие помутнения задней капсулы, способствующего снижению остроты зрения до уровня, не удовлетворяющего функциональным потребностям пациента или ухудшающего визуализацию глазного дна.            * «Клинические рекомендации «Катаракта старческая»</vt:lpstr>
      <vt:lpstr>                Целесообразность проведения лазерного вмешательства определяется индивидуально с учетом степени выраженности патологических изменений , уровня снижения показателей остроты зрения. Если в самом центре остался хотя бы небольшой просвет, этого может быть достаточно для прохождения световых лучей.           Абсолютные показания – уменьшения остроты зрения более чем на 0,3 по сравнению с показателями, полученными после удаления катаракты, в результате помутнения задней капсулы, выраженной складчатости задней капсулы;                      Относительные показания – ухудшение офтальмоэргономических показателей ( снижение контрастной чувствительности, ухудшение видимости в ночное время, наличие ореолов вокруг источника света, бликов), при отсутствие снижения остроты зрения.             </vt:lpstr>
      <vt:lpstr>            Противопоказания абсолютные:          - низкий прогнозируемый результат;          - помутнения и отек роговицы;          - воспалительный процесс;          - некомпенсорованная ОУГ;          - сниженное количество клеток заднего эпителия роговицы.     Противопоказания относительные:            - наличие ригидного зрачка;           - плотный контакт ИОЛ с задней капсулой;             - наличие новообразованных сосудов в зоне вмешательства.   </vt:lpstr>
      <vt:lpstr>            Возможные осложнения:          -транзиторная гипертензия глаза;        - воспаление, рецидив помутнения;        - повреждение роговицы;        - дистрофии роговицы;         - макулярный отек;        - дислокация ИОЛ;        - грыжи стекловидного тела;        - повреждения ИОЛ;  </vt:lpstr>
      <vt:lpstr>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направления пациентов со вторичной катарактой на лазерное лечение </dc:title>
  <dc:creator>Пользователь</dc:creator>
  <cp:lastModifiedBy>Пользователь</cp:lastModifiedBy>
  <cp:revision>22</cp:revision>
  <dcterms:created xsi:type="dcterms:W3CDTF">2024-12-10T18:09:32Z</dcterms:created>
  <dcterms:modified xsi:type="dcterms:W3CDTF">2024-12-11T19:33:52Z</dcterms:modified>
</cp:coreProperties>
</file>